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2" r:id="rId3"/>
    <p:sldId id="264" r:id="rId4"/>
    <p:sldId id="265" r:id="rId5"/>
    <p:sldId id="266" r:id="rId6"/>
    <p:sldId id="269" r:id="rId7"/>
    <p:sldId id="267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C7B3B7BD-8A59-4AF8-9A0F-755AEAA1FB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06E9DC0-4769-41F4-ABB6-B3A8956BA4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85E25-6E96-4936-AF7E-251335709052}" type="datetimeFigureOut">
              <a:rPr lang="pt-BR" smtClean="0"/>
              <a:t>05/10/2021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4A65A40-A048-4849-BC3A-26E3F98CED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8286E83-7861-48C3-B09D-FDF9ABC85D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0F9F8-218A-4D2F-8A47-3DD36ABDDC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317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A13BB1-193B-443D-AAA8-651836E25E86}" type="datetimeFigureOut">
              <a:rPr lang="pt-BR" smtClean="0"/>
              <a:t>05/10/2021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751DBA-E5EA-4FC5-A46C-503A6B310E7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679820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71B8-C9CD-479D-9A44-AEA7536F9573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2144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861E-3FF5-465B-951F-B2A19DD89291}" type="datetime1">
              <a:rPr lang="pt-BR" smtClean="0"/>
              <a:t>05/10/2021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8832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10EF1-CEDD-491E-AC80-963E345A5C2E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5802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33231-61BF-4D75-B873-B4DD60847D05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8787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CFCFC-875B-4BC3-B5B0-65CF53B7588F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69967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7CBEE-5BF7-4833-91F2-8BF8978CD73D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0386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B94C8-04DC-4E5E-8CD7-957977B56D3E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0385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24C6-DEA1-4543-B05E-45471102A64A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68520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E734C-0FAD-441A-9D24-CA6F67273C1A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4467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7E96C-38CE-4364-8FB4-9C2BC380C0B2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8374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A5DB8-DD93-4A59-9120-9A99B29AC5AE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301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26BCB-C662-4488-B20A-81349F9F3A4C}" type="datetime1">
              <a:rPr lang="pt-BR" smtClean="0"/>
              <a:t>05/10/2021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604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87D2-1A42-4FBB-8122-A4A8EE7B6FF8}" type="datetime1">
              <a:rPr lang="pt-BR" smtClean="0"/>
              <a:t>05/10/2021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7839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2416D-BDFC-43DE-8C38-058B28D149F0}" type="datetime1">
              <a:rPr lang="pt-BR" smtClean="0"/>
              <a:t>05/10/2021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0398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C50FA-5CE9-464E-AAF3-41C4EFF44F7E}" type="datetime1">
              <a:rPr lang="pt-BR" smtClean="0"/>
              <a:t>05/10/2021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5254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F8FC5-F134-4F89-8842-D63F0AAD2DF6}" type="datetime1">
              <a:rPr lang="pt-BR" smtClean="0"/>
              <a:t>05/10/2021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2016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D561AA2B-00B0-4D06-883E-85801BF7B13C}" type="datetime1">
              <a:rPr lang="pt-BR" smtClean="0"/>
              <a:t>05/10/2021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r>
              <a:rPr lang="pt-BR"/>
              <a:t>todobook, By Lucas Nunes, github &gt; kilerhg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2287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1A7A71C-A6D9-4678-A072-613146B1E283}" type="datetime1">
              <a:rPr lang="pt-BR" smtClean="0"/>
              <a:t>05/10/2021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pt-BR"/>
              <a:t>todobook, By Lucas Nunes, github &gt; kilerhg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67180F1-7482-4E8A-AEC2-74DE1E255D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74631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pptodobook.herokuapp.com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E279D3-2360-416C-BE5D-72C860D2E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2012" y="1066800"/>
            <a:ext cx="8676222" cy="1524001"/>
          </a:xfrm>
        </p:spPr>
        <p:txBody>
          <a:bodyPr>
            <a:normAutofit fontScale="90000"/>
          </a:bodyPr>
          <a:lstStyle/>
          <a:p>
            <a:r>
              <a:rPr lang="pt-BR" sz="9600" dirty="0"/>
              <a:t>TO DO BOOK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086D7C-DF13-46AC-8306-608F0C6A0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3112" y="2717800"/>
            <a:ext cx="8765122" cy="1905000"/>
          </a:xfrm>
        </p:spPr>
        <p:txBody>
          <a:bodyPr>
            <a:normAutofit fontScale="92500"/>
          </a:bodyPr>
          <a:lstStyle/>
          <a:p>
            <a:r>
              <a:rPr lang="pt-BR" sz="4800" dirty="0"/>
              <a:t>Um Gestor de livros Open </a:t>
            </a:r>
            <a:r>
              <a:rPr lang="pt-BR" sz="4800" dirty="0" err="1"/>
              <a:t>Source</a:t>
            </a:r>
            <a:r>
              <a:rPr lang="pt-BR" sz="4800" dirty="0"/>
              <a:t> em </a:t>
            </a:r>
            <a:r>
              <a:rPr lang="pt-BR" sz="4800" dirty="0" err="1"/>
              <a:t>python</a:t>
            </a:r>
            <a:r>
              <a:rPr lang="pt-BR" sz="4800" dirty="0"/>
              <a:t> simples e eficiente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B90B79A-1856-443B-BDD8-D9015FE7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2724" y="6327776"/>
            <a:ext cx="7543800" cy="365125"/>
          </a:xfrm>
        </p:spPr>
        <p:txBody>
          <a:bodyPr/>
          <a:lstStyle/>
          <a:p>
            <a:r>
              <a:rPr lang="pt-BR" dirty="0" err="1"/>
              <a:t>todobook</a:t>
            </a:r>
            <a:r>
              <a:rPr lang="pt-BR" dirty="0"/>
              <a:t>, </a:t>
            </a:r>
            <a:r>
              <a:rPr lang="pt-BR" dirty="0" err="1"/>
              <a:t>By</a:t>
            </a:r>
            <a:r>
              <a:rPr lang="pt-BR" dirty="0"/>
              <a:t> Lucas Nunes, </a:t>
            </a:r>
            <a:r>
              <a:rPr lang="pt-BR" dirty="0" err="1"/>
              <a:t>github</a:t>
            </a:r>
            <a:r>
              <a:rPr lang="pt-BR" dirty="0"/>
              <a:t> &gt; </a:t>
            </a:r>
            <a:r>
              <a:rPr lang="pt-BR" dirty="0" err="1"/>
              <a:t>kilerhg</a:t>
            </a:r>
            <a:endParaRPr lang="pt-BR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682F86F-03C1-4464-9BFD-46F1679DD768}"/>
              </a:ext>
            </a:extLst>
          </p:cNvPr>
          <p:cNvSpPr txBox="1">
            <a:spLocks/>
          </p:cNvSpPr>
          <p:nvPr/>
        </p:nvSpPr>
        <p:spPr>
          <a:xfrm>
            <a:off x="212724" y="165099"/>
            <a:ext cx="3190876" cy="8890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5000" dirty="0"/>
              <a:t>Post 3/4</a:t>
            </a:r>
          </a:p>
        </p:txBody>
      </p:sp>
    </p:spTree>
    <p:extLst>
      <p:ext uri="{BB962C8B-B14F-4D97-AF65-F5344CB8AC3E}">
        <p14:creationId xmlns:p14="http://schemas.microsoft.com/office/powerpoint/2010/main" val="998456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B90B79A-1856-443B-BDD8-D9015FE7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2724" y="6327776"/>
            <a:ext cx="7543800" cy="365125"/>
          </a:xfrm>
        </p:spPr>
        <p:txBody>
          <a:bodyPr/>
          <a:lstStyle/>
          <a:p>
            <a:r>
              <a:rPr lang="pt-BR" dirty="0" err="1"/>
              <a:t>todobook</a:t>
            </a:r>
            <a:r>
              <a:rPr lang="pt-BR" dirty="0"/>
              <a:t>, </a:t>
            </a:r>
            <a:r>
              <a:rPr lang="pt-BR" dirty="0" err="1"/>
              <a:t>By</a:t>
            </a:r>
            <a:r>
              <a:rPr lang="pt-BR" dirty="0"/>
              <a:t> Lucas Nunes, </a:t>
            </a:r>
            <a:r>
              <a:rPr lang="pt-BR" dirty="0" err="1"/>
              <a:t>github</a:t>
            </a:r>
            <a:r>
              <a:rPr lang="pt-BR" dirty="0"/>
              <a:t> &gt; </a:t>
            </a:r>
            <a:r>
              <a:rPr lang="pt-BR" dirty="0" err="1"/>
              <a:t>kilerhg</a:t>
            </a:r>
            <a:endParaRPr lang="pt-BR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682F86F-03C1-4464-9BFD-46F1679DD768}"/>
              </a:ext>
            </a:extLst>
          </p:cNvPr>
          <p:cNvSpPr txBox="1">
            <a:spLocks/>
          </p:cNvSpPr>
          <p:nvPr/>
        </p:nvSpPr>
        <p:spPr>
          <a:xfrm>
            <a:off x="212724" y="165099"/>
            <a:ext cx="3190876" cy="8890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5000" dirty="0"/>
              <a:t>Post 3/4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8DD90FD-09A6-43ED-A270-013E74F1E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668" y="1707618"/>
            <a:ext cx="6994664" cy="4439727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76107064-BC3A-45FF-85B9-710224485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8668" y="87168"/>
            <a:ext cx="8037950" cy="1249960"/>
          </a:xfrm>
        </p:spPr>
        <p:txBody>
          <a:bodyPr>
            <a:normAutofit fontScale="90000"/>
          </a:bodyPr>
          <a:lstStyle/>
          <a:p>
            <a:r>
              <a:rPr lang="pt-BR" sz="9600" dirty="0"/>
              <a:t>Biblioteca</a:t>
            </a:r>
          </a:p>
        </p:txBody>
      </p:sp>
      <p:sp>
        <p:nvSpPr>
          <p:cNvPr id="16" name="Gráfico 14" descr="Cursor com preenchimento sólido">
            <a:extLst>
              <a:ext uri="{FF2B5EF4-FFF2-40B4-BE49-F238E27FC236}">
                <a16:creationId xmlns:a16="http://schemas.microsoft.com/office/drawing/2014/main" id="{947F5371-864A-440F-B597-C5C0764FF730}"/>
              </a:ext>
            </a:extLst>
          </p:cNvPr>
          <p:cNvSpPr/>
          <p:nvPr/>
        </p:nvSpPr>
        <p:spPr>
          <a:xfrm>
            <a:off x="4613252" y="4699123"/>
            <a:ext cx="526867" cy="527218"/>
          </a:xfrm>
          <a:custGeom>
            <a:avLst/>
            <a:gdLst>
              <a:gd name="connsiteX0" fmla="*/ 533045 w 533044"/>
              <a:gd name="connsiteY0" fmla="*/ 448628 h 533400"/>
              <a:gd name="connsiteX1" fmla="*/ 340640 w 533044"/>
              <a:gd name="connsiteY1" fmla="*/ 256318 h 533400"/>
              <a:gd name="connsiteX2" fmla="*/ 510185 w 533044"/>
              <a:gd name="connsiteY2" fmla="*/ 195263 h 533400"/>
              <a:gd name="connsiteX3" fmla="*/ 520531 w 533044"/>
              <a:gd name="connsiteY3" fmla="*/ 174082 h 533400"/>
              <a:gd name="connsiteX4" fmla="*/ 510185 w 533044"/>
              <a:gd name="connsiteY4" fmla="*/ 163735 h 533400"/>
              <a:gd name="connsiteX5" fmla="*/ 21648 w 533044"/>
              <a:gd name="connsiteY5" fmla="*/ 857 h 533400"/>
              <a:gd name="connsiteX6" fmla="*/ 16218 w 533044"/>
              <a:gd name="connsiteY6" fmla="*/ 0 h 533400"/>
              <a:gd name="connsiteX7" fmla="*/ 16218 w 533044"/>
              <a:gd name="connsiteY7" fmla="*/ 0 h 533400"/>
              <a:gd name="connsiteX8" fmla="*/ 4 w 533044"/>
              <a:gd name="connsiteY8" fmla="*/ 16925 h 533400"/>
              <a:gd name="connsiteX9" fmla="*/ 883 w 533044"/>
              <a:gd name="connsiteY9" fmla="*/ 21908 h 533400"/>
              <a:gd name="connsiteX10" fmla="*/ 163380 w 533044"/>
              <a:gd name="connsiteY10" fmla="*/ 510921 h 533400"/>
              <a:gd name="connsiteX11" fmla="*/ 184650 w 533044"/>
              <a:gd name="connsiteY11" fmla="*/ 521083 h 533400"/>
              <a:gd name="connsiteX12" fmla="*/ 194812 w 533044"/>
              <a:gd name="connsiteY12" fmla="*/ 510921 h 533400"/>
              <a:gd name="connsiteX13" fmla="*/ 255963 w 533044"/>
              <a:gd name="connsiteY13" fmla="*/ 341186 h 533400"/>
              <a:gd name="connsiteX14" fmla="*/ 448177 w 533044"/>
              <a:gd name="connsiteY14" fmla="*/ 53340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33044" h="533400">
                <a:moveTo>
                  <a:pt x="533045" y="448628"/>
                </a:moveTo>
                <a:lnTo>
                  <a:pt x="340640" y="256318"/>
                </a:lnTo>
                <a:lnTo>
                  <a:pt x="510185" y="195263"/>
                </a:lnTo>
                <a:cubicBezTo>
                  <a:pt x="518891" y="192271"/>
                  <a:pt x="523524" y="182788"/>
                  <a:pt x="520531" y="174082"/>
                </a:cubicBezTo>
                <a:cubicBezTo>
                  <a:pt x="518861" y="169222"/>
                  <a:pt x="515044" y="165405"/>
                  <a:pt x="510185" y="163735"/>
                </a:cubicBezTo>
                <a:lnTo>
                  <a:pt x="21648" y="857"/>
                </a:lnTo>
                <a:cubicBezTo>
                  <a:pt x="19896" y="280"/>
                  <a:pt x="18062" y="-9"/>
                  <a:pt x="16218" y="0"/>
                </a:cubicBezTo>
                <a:lnTo>
                  <a:pt x="16218" y="0"/>
                </a:lnTo>
                <a:cubicBezTo>
                  <a:pt x="7067" y="196"/>
                  <a:pt x="-192" y="7774"/>
                  <a:pt x="4" y="16925"/>
                </a:cubicBezTo>
                <a:cubicBezTo>
                  <a:pt x="40" y="18622"/>
                  <a:pt x="336" y="20302"/>
                  <a:pt x="883" y="21908"/>
                </a:cubicBezTo>
                <a:lnTo>
                  <a:pt x="163380" y="510921"/>
                </a:lnTo>
                <a:cubicBezTo>
                  <a:pt x="166447" y="519601"/>
                  <a:pt x="175970" y="524151"/>
                  <a:pt x="184650" y="521083"/>
                </a:cubicBezTo>
                <a:cubicBezTo>
                  <a:pt x="189399" y="519405"/>
                  <a:pt x="193134" y="515670"/>
                  <a:pt x="194812" y="510921"/>
                </a:cubicBezTo>
                <a:lnTo>
                  <a:pt x="255963" y="341186"/>
                </a:lnTo>
                <a:lnTo>
                  <a:pt x="448177" y="533400"/>
                </a:lnTo>
                <a:close/>
              </a:path>
            </a:pathLst>
          </a:custGeom>
          <a:solidFill>
            <a:srgbClr val="FF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t-BR" dirty="0"/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AA7C0B52-9905-4FB5-BA4A-9E9F446E94BB}"/>
              </a:ext>
            </a:extLst>
          </p:cNvPr>
          <p:cNvCxnSpPr>
            <a:cxnSpLocks/>
          </p:cNvCxnSpPr>
          <p:nvPr/>
        </p:nvCxnSpPr>
        <p:spPr>
          <a:xfrm>
            <a:off x="4345497" y="4664419"/>
            <a:ext cx="162573" cy="514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68A185E2-8B61-4853-86E8-DFE4692F60FF}"/>
              </a:ext>
            </a:extLst>
          </p:cNvPr>
          <p:cNvCxnSpPr>
            <a:cxnSpLocks/>
          </p:cNvCxnSpPr>
          <p:nvPr/>
        </p:nvCxnSpPr>
        <p:spPr>
          <a:xfrm>
            <a:off x="4376449" y="4467210"/>
            <a:ext cx="162573" cy="1462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BCBB44CA-79F2-4370-A9EB-AAA28BD42B48}"/>
              </a:ext>
            </a:extLst>
          </p:cNvPr>
          <p:cNvCxnSpPr>
            <a:cxnSpLocks/>
          </p:cNvCxnSpPr>
          <p:nvPr/>
        </p:nvCxnSpPr>
        <p:spPr>
          <a:xfrm flipH="1">
            <a:off x="4613252" y="4377275"/>
            <a:ext cx="58723" cy="23621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9B54C44D-AFA1-4CE8-8114-E2ABFC24CF85}"/>
              </a:ext>
            </a:extLst>
          </p:cNvPr>
          <p:cNvCxnSpPr>
            <a:cxnSpLocks/>
          </p:cNvCxnSpPr>
          <p:nvPr/>
        </p:nvCxnSpPr>
        <p:spPr>
          <a:xfrm flipV="1">
            <a:off x="4398314" y="4793920"/>
            <a:ext cx="152400" cy="14015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32">
            <a:extLst>
              <a:ext uri="{FF2B5EF4-FFF2-40B4-BE49-F238E27FC236}">
                <a16:creationId xmlns:a16="http://schemas.microsoft.com/office/drawing/2014/main" id="{B67A2523-4A39-4429-889F-3D127E768891}"/>
              </a:ext>
            </a:extLst>
          </p:cNvPr>
          <p:cNvCxnSpPr>
            <a:cxnSpLocks/>
          </p:cNvCxnSpPr>
          <p:nvPr/>
        </p:nvCxnSpPr>
        <p:spPr>
          <a:xfrm flipH="1">
            <a:off x="4715319" y="4555362"/>
            <a:ext cx="175463" cy="1014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672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B90B79A-1856-443B-BDD8-D9015FE7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2724" y="6327776"/>
            <a:ext cx="7543800" cy="365125"/>
          </a:xfrm>
        </p:spPr>
        <p:txBody>
          <a:bodyPr/>
          <a:lstStyle/>
          <a:p>
            <a:r>
              <a:rPr lang="pt-BR" dirty="0" err="1"/>
              <a:t>todobook</a:t>
            </a:r>
            <a:r>
              <a:rPr lang="pt-BR" dirty="0"/>
              <a:t>, </a:t>
            </a:r>
            <a:r>
              <a:rPr lang="pt-BR" dirty="0" err="1"/>
              <a:t>By</a:t>
            </a:r>
            <a:r>
              <a:rPr lang="pt-BR" dirty="0"/>
              <a:t> Lucas Nunes, </a:t>
            </a:r>
            <a:r>
              <a:rPr lang="pt-BR" dirty="0" err="1"/>
              <a:t>github</a:t>
            </a:r>
            <a:r>
              <a:rPr lang="pt-BR" dirty="0"/>
              <a:t> &gt; </a:t>
            </a:r>
            <a:r>
              <a:rPr lang="pt-BR" dirty="0" err="1"/>
              <a:t>kilerhg</a:t>
            </a:r>
            <a:endParaRPr lang="pt-BR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682F86F-03C1-4464-9BFD-46F1679DD768}"/>
              </a:ext>
            </a:extLst>
          </p:cNvPr>
          <p:cNvSpPr txBox="1">
            <a:spLocks/>
          </p:cNvSpPr>
          <p:nvPr/>
        </p:nvSpPr>
        <p:spPr>
          <a:xfrm>
            <a:off x="212724" y="165099"/>
            <a:ext cx="3190876" cy="8890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5000" dirty="0"/>
              <a:t>Post 3/4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946651D-1B18-41DF-8938-1D0076463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279" y="1707618"/>
            <a:ext cx="6994664" cy="458021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D4BF0D81-CD85-42D6-9642-982E66255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8668" y="87168"/>
            <a:ext cx="8037950" cy="1249960"/>
          </a:xfrm>
        </p:spPr>
        <p:txBody>
          <a:bodyPr>
            <a:normAutofit fontScale="90000"/>
          </a:bodyPr>
          <a:lstStyle/>
          <a:p>
            <a:r>
              <a:rPr lang="pt-BR" sz="9600" dirty="0"/>
              <a:t>Biblioteca</a:t>
            </a:r>
          </a:p>
        </p:txBody>
      </p:sp>
    </p:spTree>
    <p:extLst>
      <p:ext uri="{BB962C8B-B14F-4D97-AF65-F5344CB8AC3E}">
        <p14:creationId xmlns:p14="http://schemas.microsoft.com/office/powerpoint/2010/main" val="1277318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B90B79A-1856-443B-BDD8-D9015FE7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2724" y="6327776"/>
            <a:ext cx="7543800" cy="365125"/>
          </a:xfrm>
        </p:spPr>
        <p:txBody>
          <a:bodyPr/>
          <a:lstStyle/>
          <a:p>
            <a:r>
              <a:rPr lang="pt-BR" dirty="0" err="1"/>
              <a:t>todobook</a:t>
            </a:r>
            <a:r>
              <a:rPr lang="pt-BR" dirty="0"/>
              <a:t>, </a:t>
            </a:r>
            <a:r>
              <a:rPr lang="pt-BR" dirty="0" err="1"/>
              <a:t>By</a:t>
            </a:r>
            <a:r>
              <a:rPr lang="pt-BR" dirty="0"/>
              <a:t> Lucas Nunes, </a:t>
            </a:r>
            <a:r>
              <a:rPr lang="pt-BR" dirty="0" err="1"/>
              <a:t>github</a:t>
            </a:r>
            <a:r>
              <a:rPr lang="pt-BR" dirty="0"/>
              <a:t> &gt; </a:t>
            </a:r>
            <a:r>
              <a:rPr lang="pt-BR" dirty="0" err="1"/>
              <a:t>kilerhg</a:t>
            </a:r>
            <a:endParaRPr lang="pt-BR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682F86F-03C1-4464-9BFD-46F1679DD768}"/>
              </a:ext>
            </a:extLst>
          </p:cNvPr>
          <p:cNvSpPr txBox="1">
            <a:spLocks/>
          </p:cNvSpPr>
          <p:nvPr/>
        </p:nvSpPr>
        <p:spPr>
          <a:xfrm>
            <a:off x="212724" y="165099"/>
            <a:ext cx="3190876" cy="8890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5000" dirty="0"/>
              <a:t>Post 3/4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946651D-1B18-41DF-8938-1D0076463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279" y="1707618"/>
            <a:ext cx="6994664" cy="458021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D4BF0D81-CD85-42D6-9642-982E66255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8668" y="87168"/>
            <a:ext cx="8037950" cy="1249960"/>
          </a:xfrm>
        </p:spPr>
        <p:txBody>
          <a:bodyPr>
            <a:normAutofit fontScale="90000"/>
          </a:bodyPr>
          <a:lstStyle/>
          <a:p>
            <a:r>
              <a:rPr lang="pt-BR" sz="9600" dirty="0"/>
              <a:t>Biblioteca</a:t>
            </a:r>
          </a:p>
        </p:txBody>
      </p:sp>
      <p:sp>
        <p:nvSpPr>
          <p:cNvPr id="6" name="Gráfico 14" descr="Cursor com preenchimento sólido">
            <a:extLst>
              <a:ext uri="{FF2B5EF4-FFF2-40B4-BE49-F238E27FC236}">
                <a16:creationId xmlns:a16="http://schemas.microsoft.com/office/drawing/2014/main" id="{7A87C85E-9E90-4F26-BEA8-F1E641DAF180}"/>
              </a:ext>
            </a:extLst>
          </p:cNvPr>
          <p:cNvSpPr/>
          <p:nvPr/>
        </p:nvSpPr>
        <p:spPr>
          <a:xfrm>
            <a:off x="3304569" y="4824958"/>
            <a:ext cx="526867" cy="527218"/>
          </a:xfrm>
          <a:custGeom>
            <a:avLst/>
            <a:gdLst>
              <a:gd name="connsiteX0" fmla="*/ 533045 w 533044"/>
              <a:gd name="connsiteY0" fmla="*/ 448628 h 533400"/>
              <a:gd name="connsiteX1" fmla="*/ 340640 w 533044"/>
              <a:gd name="connsiteY1" fmla="*/ 256318 h 533400"/>
              <a:gd name="connsiteX2" fmla="*/ 510185 w 533044"/>
              <a:gd name="connsiteY2" fmla="*/ 195263 h 533400"/>
              <a:gd name="connsiteX3" fmla="*/ 520531 w 533044"/>
              <a:gd name="connsiteY3" fmla="*/ 174082 h 533400"/>
              <a:gd name="connsiteX4" fmla="*/ 510185 w 533044"/>
              <a:gd name="connsiteY4" fmla="*/ 163735 h 533400"/>
              <a:gd name="connsiteX5" fmla="*/ 21648 w 533044"/>
              <a:gd name="connsiteY5" fmla="*/ 857 h 533400"/>
              <a:gd name="connsiteX6" fmla="*/ 16218 w 533044"/>
              <a:gd name="connsiteY6" fmla="*/ 0 h 533400"/>
              <a:gd name="connsiteX7" fmla="*/ 16218 w 533044"/>
              <a:gd name="connsiteY7" fmla="*/ 0 h 533400"/>
              <a:gd name="connsiteX8" fmla="*/ 4 w 533044"/>
              <a:gd name="connsiteY8" fmla="*/ 16925 h 533400"/>
              <a:gd name="connsiteX9" fmla="*/ 883 w 533044"/>
              <a:gd name="connsiteY9" fmla="*/ 21908 h 533400"/>
              <a:gd name="connsiteX10" fmla="*/ 163380 w 533044"/>
              <a:gd name="connsiteY10" fmla="*/ 510921 h 533400"/>
              <a:gd name="connsiteX11" fmla="*/ 184650 w 533044"/>
              <a:gd name="connsiteY11" fmla="*/ 521083 h 533400"/>
              <a:gd name="connsiteX12" fmla="*/ 194812 w 533044"/>
              <a:gd name="connsiteY12" fmla="*/ 510921 h 533400"/>
              <a:gd name="connsiteX13" fmla="*/ 255963 w 533044"/>
              <a:gd name="connsiteY13" fmla="*/ 341186 h 533400"/>
              <a:gd name="connsiteX14" fmla="*/ 448177 w 533044"/>
              <a:gd name="connsiteY14" fmla="*/ 53340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33044" h="533400">
                <a:moveTo>
                  <a:pt x="533045" y="448628"/>
                </a:moveTo>
                <a:lnTo>
                  <a:pt x="340640" y="256318"/>
                </a:lnTo>
                <a:lnTo>
                  <a:pt x="510185" y="195263"/>
                </a:lnTo>
                <a:cubicBezTo>
                  <a:pt x="518891" y="192271"/>
                  <a:pt x="523524" y="182788"/>
                  <a:pt x="520531" y="174082"/>
                </a:cubicBezTo>
                <a:cubicBezTo>
                  <a:pt x="518861" y="169222"/>
                  <a:pt x="515044" y="165405"/>
                  <a:pt x="510185" y="163735"/>
                </a:cubicBezTo>
                <a:lnTo>
                  <a:pt x="21648" y="857"/>
                </a:lnTo>
                <a:cubicBezTo>
                  <a:pt x="19896" y="280"/>
                  <a:pt x="18062" y="-9"/>
                  <a:pt x="16218" y="0"/>
                </a:cubicBezTo>
                <a:lnTo>
                  <a:pt x="16218" y="0"/>
                </a:lnTo>
                <a:cubicBezTo>
                  <a:pt x="7067" y="196"/>
                  <a:pt x="-192" y="7774"/>
                  <a:pt x="4" y="16925"/>
                </a:cubicBezTo>
                <a:cubicBezTo>
                  <a:pt x="40" y="18622"/>
                  <a:pt x="336" y="20302"/>
                  <a:pt x="883" y="21908"/>
                </a:cubicBezTo>
                <a:lnTo>
                  <a:pt x="163380" y="510921"/>
                </a:lnTo>
                <a:cubicBezTo>
                  <a:pt x="166447" y="519601"/>
                  <a:pt x="175970" y="524151"/>
                  <a:pt x="184650" y="521083"/>
                </a:cubicBezTo>
                <a:cubicBezTo>
                  <a:pt x="189399" y="519405"/>
                  <a:pt x="193134" y="515670"/>
                  <a:pt x="194812" y="510921"/>
                </a:cubicBezTo>
                <a:lnTo>
                  <a:pt x="255963" y="341186"/>
                </a:lnTo>
                <a:lnTo>
                  <a:pt x="448177" y="533400"/>
                </a:lnTo>
                <a:close/>
              </a:path>
            </a:pathLst>
          </a:custGeom>
          <a:solidFill>
            <a:srgbClr val="FF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F435FA0-508F-4F7C-ADF0-8927C99BBEE1}"/>
              </a:ext>
            </a:extLst>
          </p:cNvPr>
          <p:cNvCxnSpPr>
            <a:cxnSpLocks/>
          </p:cNvCxnSpPr>
          <p:nvPr/>
        </p:nvCxnSpPr>
        <p:spPr>
          <a:xfrm>
            <a:off x="3036814" y="4790254"/>
            <a:ext cx="162573" cy="514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9CB4B162-AFF3-4802-8701-3AD827B1F03F}"/>
              </a:ext>
            </a:extLst>
          </p:cNvPr>
          <p:cNvCxnSpPr>
            <a:cxnSpLocks/>
          </p:cNvCxnSpPr>
          <p:nvPr/>
        </p:nvCxnSpPr>
        <p:spPr>
          <a:xfrm>
            <a:off x="3067766" y="4593045"/>
            <a:ext cx="162573" cy="1462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8BE6693F-DA4B-4FA7-91D9-C41955924ACA}"/>
              </a:ext>
            </a:extLst>
          </p:cNvPr>
          <p:cNvCxnSpPr>
            <a:cxnSpLocks/>
          </p:cNvCxnSpPr>
          <p:nvPr/>
        </p:nvCxnSpPr>
        <p:spPr>
          <a:xfrm flipH="1">
            <a:off x="3304569" y="4503110"/>
            <a:ext cx="58723" cy="23621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5C270EE0-CBAC-4B56-ACB2-C73BC75D5437}"/>
              </a:ext>
            </a:extLst>
          </p:cNvPr>
          <p:cNvCxnSpPr>
            <a:cxnSpLocks/>
          </p:cNvCxnSpPr>
          <p:nvPr/>
        </p:nvCxnSpPr>
        <p:spPr>
          <a:xfrm flipV="1">
            <a:off x="3089631" y="4919755"/>
            <a:ext cx="152400" cy="14015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1ABD0515-17A9-4A56-BFD3-AD7834A39D1C}"/>
              </a:ext>
            </a:extLst>
          </p:cNvPr>
          <p:cNvCxnSpPr>
            <a:cxnSpLocks/>
          </p:cNvCxnSpPr>
          <p:nvPr/>
        </p:nvCxnSpPr>
        <p:spPr>
          <a:xfrm flipH="1">
            <a:off x="3406636" y="4681197"/>
            <a:ext cx="175463" cy="1014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410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B90B79A-1856-443B-BDD8-D9015FE7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2724" y="6327776"/>
            <a:ext cx="7543800" cy="365125"/>
          </a:xfrm>
        </p:spPr>
        <p:txBody>
          <a:bodyPr/>
          <a:lstStyle/>
          <a:p>
            <a:r>
              <a:rPr lang="pt-BR" dirty="0" err="1"/>
              <a:t>todobook</a:t>
            </a:r>
            <a:r>
              <a:rPr lang="pt-BR" dirty="0"/>
              <a:t>, </a:t>
            </a:r>
            <a:r>
              <a:rPr lang="pt-BR" dirty="0" err="1"/>
              <a:t>By</a:t>
            </a:r>
            <a:r>
              <a:rPr lang="pt-BR" dirty="0"/>
              <a:t> Lucas Nunes, </a:t>
            </a:r>
            <a:r>
              <a:rPr lang="pt-BR" dirty="0" err="1"/>
              <a:t>github</a:t>
            </a:r>
            <a:r>
              <a:rPr lang="pt-BR" dirty="0"/>
              <a:t> &gt; </a:t>
            </a:r>
            <a:r>
              <a:rPr lang="pt-BR" dirty="0" err="1"/>
              <a:t>kilerhg</a:t>
            </a:r>
            <a:endParaRPr lang="pt-BR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682F86F-03C1-4464-9BFD-46F1679DD768}"/>
              </a:ext>
            </a:extLst>
          </p:cNvPr>
          <p:cNvSpPr txBox="1">
            <a:spLocks/>
          </p:cNvSpPr>
          <p:nvPr/>
        </p:nvSpPr>
        <p:spPr>
          <a:xfrm>
            <a:off x="212724" y="165099"/>
            <a:ext cx="3190876" cy="8890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5000" dirty="0"/>
              <a:t>Post 3/4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D4BF0D81-CD85-42D6-9642-982E66255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8668" y="87168"/>
            <a:ext cx="8037950" cy="1249960"/>
          </a:xfrm>
        </p:spPr>
        <p:txBody>
          <a:bodyPr>
            <a:normAutofit fontScale="90000"/>
          </a:bodyPr>
          <a:lstStyle/>
          <a:p>
            <a:r>
              <a:rPr lang="pt-BR" sz="9600" dirty="0"/>
              <a:t>Biblioteca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225D854C-85CD-4B78-A458-4875DD169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001" y="1707617"/>
            <a:ext cx="6855726" cy="445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05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B90B79A-1856-443B-BDD8-D9015FE7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2724" y="6327776"/>
            <a:ext cx="7543800" cy="365125"/>
          </a:xfrm>
        </p:spPr>
        <p:txBody>
          <a:bodyPr/>
          <a:lstStyle/>
          <a:p>
            <a:r>
              <a:rPr lang="pt-BR" dirty="0" err="1"/>
              <a:t>todobook</a:t>
            </a:r>
            <a:r>
              <a:rPr lang="pt-BR" dirty="0"/>
              <a:t>, </a:t>
            </a:r>
            <a:r>
              <a:rPr lang="pt-BR" dirty="0" err="1"/>
              <a:t>By</a:t>
            </a:r>
            <a:r>
              <a:rPr lang="pt-BR" dirty="0"/>
              <a:t> Lucas Nunes, </a:t>
            </a:r>
            <a:r>
              <a:rPr lang="pt-BR" dirty="0" err="1"/>
              <a:t>github</a:t>
            </a:r>
            <a:r>
              <a:rPr lang="pt-BR" dirty="0"/>
              <a:t> &gt; </a:t>
            </a:r>
            <a:r>
              <a:rPr lang="pt-BR" dirty="0" err="1"/>
              <a:t>kilerhg</a:t>
            </a:r>
            <a:endParaRPr lang="pt-BR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682F86F-03C1-4464-9BFD-46F1679DD768}"/>
              </a:ext>
            </a:extLst>
          </p:cNvPr>
          <p:cNvSpPr txBox="1">
            <a:spLocks/>
          </p:cNvSpPr>
          <p:nvPr/>
        </p:nvSpPr>
        <p:spPr>
          <a:xfrm>
            <a:off x="212724" y="165099"/>
            <a:ext cx="3190876" cy="8890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5000" dirty="0"/>
              <a:t>Post 3/4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D4BF0D81-CD85-42D6-9642-982E66255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8668" y="87168"/>
            <a:ext cx="8037950" cy="1249960"/>
          </a:xfrm>
        </p:spPr>
        <p:txBody>
          <a:bodyPr>
            <a:normAutofit fontScale="90000"/>
          </a:bodyPr>
          <a:lstStyle/>
          <a:p>
            <a:r>
              <a:rPr lang="pt-BR" sz="9600" dirty="0"/>
              <a:t>Biblioteca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56A7743-8F93-459A-BF6E-AC85412A4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001" y="1707617"/>
            <a:ext cx="6738280" cy="4490530"/>
          </a:xfrm>
          <a:prstGeom prst="rect">
            <a:avLst/>
          </a:prstGeom>
        </p:spPr>
      </p:pic>
      <p:sp>
        <p:nvSpPr>
          <p:cNvPr id="8" name="Gráfico 14" descr="Cursor com preenchimento sólido">
            <a:extLst>
              <a:ext uri="{FF2B5EF4-FFF2-40B4-BE49-F238E27FC236}">
                <a16:creationId xmlns:a16="http://schemas.microsoft.com/office/drawing/2014/main" id="{B7A1DC98-7950-4A26-BC05-EB66469FA65D}"/>
              </a:ext>
            </a:extLst>
          </p:cNvPr>
          <p:cNvSpPr/>
          <p:nvPr/>
        </p:nvSpPr>
        <p:spPr>
          <a:xfrm>
            <a:off x="6173604" y="3429000"/>
            <a:ext cx="526867" cy="527218"/>
          </a:xfrm>
          <a:custGeom>
            <a:avLst/>
            <a:gdLst>
              <a:gd name="connsiteX0" fmla="*/ 533045 w 533044"/>
              <a:gd name="connsiteY0" fmla="*/ 448628 h 533400"/>
              <a:gd name="connsiteX1" fmla="*/ 340640 w 533044"/>
              <a:gd name="connsiteY1" fmla="*/ 256318 h 533400"/>
              <a:gd name="connsiteX2" fmla="*/ 510185 w 533044"/>
              <a:gd name="connsiteY2" fmla="*/ 195263 h 533400"/>
              <a:gd name="connsiteX3" fmla="*/ 520531 w 533044"/>
              <a:gd name="connsiteY3" fmla="*/ 174082 h 533400"/>
              <a:gd name="connsiteX4" fmla="*/ 510185 w 533044"/>
              <a:gd name="connsiteY4" fmla="*/ 163735 h 533400"/>
              <a:gd name="connsiteX5" fmla="*/ 21648 w 533044"/>
              <a:gd name="connsiteY5" fmla="*/ 857 h 533400"/>
              <a:gd name="connsiteX6" fmla="*/ 16218 w 533044"/>
              <a:gd name="connsiteY6" fmla="*/ 0 h 533400"/>
              <a:gd name="connsiteX7" fmla="*/ 16218 w 533044"/>
              <a:gd name="connsiteY7" fmla="*/ 0 h 533400"/>
              <a:gd name="connsiteX8" fmla="*/ 4 w 533044"/>
              <a:gd name="connsiteY8" fmla="*/ 16925 h 533400"/>
              <a:gd name="connsiteX9" fmla="*/ 883 w 533044"/>
              <a:gd name="connsiteY9" fmla="*/ 21908 h 533400"/>
              <a:gd name="connsiteX10" fmla="*/ 163380 w 533044"/>
              <a:gd name="connsiteY10" fmla="*/ 510921 h 533400"/>
              <a:gd name="connsiteX11" fmla="*/ 184650 w 533044"/>
              <a:gd name="connsiteY11" fmla="*/ 521083 h 533400"/>
              <a:gd name="connsiteX12" fmla="*/ 194812 w 533044"/>
              <a:gd name="connsiteY12" fmla="*/ 510921 h 533400"/>
              <a:gd name="connsiteX13" fmla="*/ 255963 w 533044"/>
              <a:gd name="connsiteY13" fmla="*/ 341186 h 533400"/>
              <a:gd name="connsiteX14" fmla="*/ 448177 w 533044"/>
              <a:gd name="connsiteY14" fmla="*/ 53340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33044" h="533400">
                <a:moveTo>
                  <a:pt x="533045" y="448628"/>
                </a:moveTo>
                <a:lnTo>
                  <a:pt x="340640" y="256318"/>
                </a:lnTo>
                <a:lnTo>
                  <a:pt x="510185" y="195263"/>
                </a:lnTo>
                <a:cubicBezTo>
                  <a:pt x="518891" y="192271"/>
                  <a:pt x="523524" y="182788"/>
                  <a:pt x="520531" y="174082"/>
                </a:cubicBezTo>
                <a:cubicBezTo>
                  <a:pt x="518861" y="169222"/>
                  <a:pt x="515044" y="165405"/>
                  <a:pt x="510185" y="163735"/>
                </a:cubicBezTo>
                <a:lnTo>
                  <a:pt x="21648" y="857"/>
                </a:lnTo>
                <a:cubicBezTo>
                  <a:pt x="19896" y="280"/>
                  <a:pt x="18062" y="-9"/>
                  <a:pt x="16218" y="0"/>
                </a:cubicBezTo>
                <a:lnTo>
                  <a:pt x="16218" y="0"/>
                </a:lnTo>
                <a:cubicBezTo>
                  <a:pt x="7067" y="196"/>
                  <a:pt x="-192" y="7774"/>
                  <a:pt x="4" y="16925"/>
                </a:cubicBezTo>
                <a:cubicBezTo>
                  <a:pt x="40" y="18622"/>
                  <a:pt x="336" y="20302"/>
                  <a:pt x="883" y="21908"/>
                </a:cubicBezTo>
                <a:lnTo>
                  <a:pt x="163380" y="510921"/>
                </a:lnTo>
                <a:cubicBezTo>
                  <a:pt x="166447" y="519601"/>
                  <a:pt x="175970" y="524151"/>
                  <a:pt x="184650" y="521083"/>
                </a:cubicBezTo>
                <a:cubicBezTo>
                  <a:pt x="189399" y="519405"/>
                  <a:pt x="193134" y="515670"/>
                  <a:pt x="194812" y="510921"/>
                </a:cubicBezTo>
                <a:lnTo>
                  <a:pt x="255963" y="341186"/>
                </a:lnTo>
                <a:lnTo>
                  <a:pt x="448177" y="533400"/>
                </a:lnTo>
                <a:close/>
              </a:path>
            </a:pathLst>
          </a:custGeom>
          <a:solidFill>
            <a:srgbClr val="FF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t-BR" dirty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77D22B4E-D88D-43B5-B678-55D739882DDE}"/>
              </a:ext>
            </a:extLst>
          </p:cNvPr>
          <p:cNvCxnSpPr>
            <a:cxnSpLocks/>
          </p:cNvCxnSpPr>
          <p:nvPr/>
        </p:nvCxnSpPr>
        <p:spPr>
          <a:xfrm>
            <a:off x="5905849" y="3394296"/>
            <a:ext cx="162573" cy="514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1696249-99F3-4294-BAC6-1CD1F6B2FCE2}"/>
              </a:ext>
            </a:extLst>
          </p:cNvPr>
          <p:cNvCxnSpPr>
            <a:cxnSpLocks/>
          </p:cNvCxnSpPr>
          <p:nvPr/>
        </p:nvCxnSpPr>
        <p:spPr>
          <a:xfrm>
            <a:off x="5936801" y="3197087"/>
            <a:ext cx="162573" cy="1462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3CCC6B17-DFBE-463D-BFA5-56191648F52D}"/>
              </a:ext>
            </a:extLst>
          </p:cNvPr>
          <p:cNvCxnSpPr>
            <a:cxnSpLocks/>
          </p:cNvCxnSpPr>
          <p:nvPr/>
        </p:nvCxnSpPr>
        <p:spPr>
          <a:xfrm flipH="1">
            <a:off x="6173604" y="3107152"/>
            <a:ext cx="58723" cy="23621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9F0ECE79-1ACB-4EE1-93BD-A9F874D42486}"/>
              </a:ext>
            </a:extLst>
          </p:cNvPr>
          <p:cNvCxnSpPr>
            <a:cxnSpLocks/>
          </p:cNvCxnSpPr>
          <p:nvPr/>
        </p:nvCxnSpPr>
        <p:spPr>
          <a:xfrm flipV="1">
            <a:off x="5958666" y="3523797"/>
            <a:ext cx="152400" cy="14015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E5DD4B14-2662-4FF9-85BC-269A159CDC7B}"/>
              </a:ext>
            </a:extLst>
          </p:cNvPr>
          <p:cNvCxnSpPr>
            <a:cxnSpLocks/>
          </p:cNvCxnSpPr>
          <p:nvPr/>
        </p:nvCxnSpPr>
        <p:spPr>
          <a:xfrm flipH="1">
            <a:off x="6275671" y="3285239"/>
            <a:ext cx="175463" cy="1014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498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B90B79A-1856-443B-BDD8-D9015FE7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2724" y="6327776"/>
            <a:ext cx="7543800" cy="365125"/>
          </a:xfrm>
        </p:spPr>
        <p:txBody>
          <a:bodyPr/>
          <a:lstStyle/>
          <a:p>
            <a:r>
              <a:rPr lang="pt-BR" dirty="0" err="1"/>
              <a:t>todobook</a:t>
            </a:r>
            <a:r>
              <a:rPr lang="pt-BR" dirty="0"/>
              <a:t>, </a:t>
            </a:r>
            <a:r>
              <a:rPr lang="pt-BR" dirty="0" err="1"/>
              <a:t>By</a:t>
            </a:r>
            <a:r>
              <a:rPr lang="pt-BR" dirty="0"/>
              <a:t> Lucas Nunes, </a:t>
            </a:r>
            <a:r>
              <a:rPr lang="pt-BR" dirty="0" err="1"/>
              <a:t>github</a:t>
            </a:r>
            <a:r>
              <a:rPr lang="pt-BR" dirty="0"/>
              <a:t> &gt; </a:t>
            </a:r>
            <a:r>
              <a:rPr lang="pt-BR" dirty="0" err="1"/>
              <a:t>kilerhg</a:t>
            </a:r>
            <a:endParaRPr lang="pt-BR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682F86F-03C1-4464-9BFD-46F1679DD768}"/>
              </a:ext>
            </a:extLst>
          </p:cNvPr>
          <p:cNvSpPr txBox="1">
            <a:spLocks/>
          </p:cNvSpPr>
          <p:nvPr/>
        </p:nvSpPr>
        <p:spPr>
          <a:xfrm>
            <a:off x="212724" y="165099"/>
            <a:ext cx="3190876" cy="8890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5000" dirty="0"/>
              <a:t>Post 3/4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D4BF0D81-CD85-42D6-9642-982E66255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8668" y="87168"/>
            <a:ext cx="8037950" cy="1249960"/>
          </a:xfrm>
        </p:spPr>
        <p:txBody>
          <a:bodyPr>
            <a:normAutofit fontScale="90000"/>
          </a:bodyPr>
          <a:lstStyle/>
          <a:p>
            <a:r>
              <a:rPr lang="pt-BR" sz="9600" dirty="0"/>
              <a:t>Biblioteca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C960C3-33C8-4E2F-B071-CF2652A03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279" y="1707618"/>
            <a:ext cx="7012658" cy="440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905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B90B79A-1856-443B-BDD8-D9015FE7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2724" y="6327776"/>
            <a:ext cx="7543800" cy="365125"/>
          </a:xfrm>
        </p:spPr>
        <p:txBody>
          <a:bodyPr/>
          <a:lstStyle/>
          <a:p>
            <a:r>
              <a:rPr lang="pt-BR" dirty="0" err="1"/>
              <a:t>todobook</a:t>
            </a:r>
            <a:r>
              <a:rPr lang="pt-BR" dirty="0"/>
              <a:t>, </a:t>
            </a:r>
            <a:r>
              <a:rPr lang="pt-BR" dirty="0" err="1"/>
              <a:t>By</a:t>
            </a:r>
            <a:r>
              <a:rPr lang="pt-BR" dirty="0"/>
              <a:t> Lucas Nunes, </a:t>
            </a:r>
            <a:r>
              <a:rPr lang="pt-BR" dirty="0" err="1"/>
              <a:t>github</a:t>
            </a:r>
            <a:r>
              <a:rPr lang="pt-BR" dirty="0"/>
              <a:t> &gt; </a:t>
            </a:r>
            <a:r>
              <a:rPr lang="pt-BR" dirty="0" err="1"/>
              <a:t>kilerhg</a:t>
            </a:r>
            <a:endParaRPr lang="pt-BR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682F86F-03C1-4464-9BFD-46F1679DD768}"/>
              </a:ext>
            </a:extLst>
          </p:cNvPr>
          <p:cNvSpPr txBox="1">
            <a:spLocks/>
          </p:cNvSpPr>
          <p:nvPr/>
        </p:nvSpPr>
        <p:spPr>
          <a:xfrm>
            <a:off x="212724" y="165099"/>
            <a:ext cx="3190876" cy="8890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5000" dirty="0"/>
              <a:t>Post 3/4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D4BF0D81-CD85-42D6-9642-982E66255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8668" y="87168"/>
            <a:ext cx="8037950" cy="1249960"/>
          </a:xfrm>
        </p:spPr>
        <p:txBody>
          <a:bodyPr>
            <a:normAutofit fontScale="90000"/>
          </a:bodyPr>
          <a:lstStyle/>
          <a:p>
            <a:r>
              <a:rPr lang="pt-BR" sz="9600" dirty="0"/>
              <a:t>Biblioteca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3E380E45-F24F-4DB5-B089-1D3E3B3AE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3439" y="2539999"/>
            <a:ext cx="8765122" cy="889001"/>
          </a:xfrm>
        </p:spPr>
        <p:txBody>
          <a:bodyPr>
            <a:normAutofit fontScale="55000" lnSpcReduction="20000"/>
          </a:bodyPr>
          <a:lstStyle/>
          <a:p>
            <a:r>
              <a:rPr lang="pt-BR" sz="4800" dirty="0"/>
              <a:t>Experimente Você Também:</a:t>
            </a:r>
          </a:p>
          <a:p>
            <a:r>
              <a:rPr lang="pt-BR" sz="4800" dirty="0">
                <a:solidFill>
                  <a:srgbClr val="00B0F0"/>
                </a:solidFill>
                <a:hlinkClick r:id="rId2" tooltip="lin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https://apptodobook.herokuapp.com</a:t>
            </a:r>
            <a:endParaRPr lang="pt-BR" sz="4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5335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ha">
  <a:themeElements>
    <a:clrScheme name="Malha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lha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lh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TM03457485[[fn=Malha]]</Template>
  <TotalTime>36</TotalTime>
  <Words>120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Malha</vt:lpstr>
      <vt:lpstr>TO DO BOOK</vt:lpstr>
      <vt:lpstr>Biblioteca</vt:lpstr>
      <vt:lpstr>Biblioteca</vt:lpstr>
      <vt:lpstr>Biblioteca</vt:lpstr>
      <vt:lpstr>Biblioteca</vt:lpstr>
      <vt:lpstr>Biblioteca</vt:lpstr>
      <vt:lpstr>Biblioteca</vt:lpstr>
      <vt:lpstr>Biblioteca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DO BOOK</dc:title>
  <dc:creator>Nunes Lucas</dc:creator>
  <cp:lastModifiedBy>Nunes Lucas</cp:lastModifiedBy>
  <cp:revision>3</cp:revision>
  <dcterms:created xsi:type="dcterms:W3CDTF">2021-09-27T09:25:57Z</dcterms:created>
  <dcterms:modified xsi:type="dcterms:W3CDTF">2021-10-06T02:33:51Z</dcterms:modified>
</cp:coreProperties>
</file>

<file path=docProps/thumbnail.jpeg>
</file>